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9" r:id="rId2"/>
    <p:sldId id="357" r:id="rId3"/>
    <p:sldId id="388" r:id="rId4"/>
    <p:sldId id="354" r:id="rId5"/>
    <p:sldId id="384" r:id="rId6"/>
    <p:sldId id="360" r:id="rId7"/>
    <p:sldId id="361" r:id="rId8"/>
    <p:sldId id="358" r:id="rId9"/>
    <p:sldId id="528" r:id="rId10"/>
    <p:sldId id="529" r:id="rId11"/>
    <p:sldId id="362" r:id="rId12"/>
    <p:sldId id="542" r:id="rId13"/>
    <p:sldId id="541" r:id="rId14"/>
    <p:sldId id="52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0CC00"/>
    <a:srgbClr val="009900"/>
    <a:srgbClr val="70AC2E"/>
    <a:srgbClr val="6B00D6"/>
    <a:srgbClr val="CC66FF"/>
    <a:srgbClr val="5100A2"/>
    <a:srgbClr val="9933FF"/>
    <a:srgbClr val="663300"/>
    <a:srgbClr val="ECD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9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399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03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935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05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376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6647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113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9821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8774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044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19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FF64F-5E3F-455D-BF0B-4739925BB9A8}" type="datetimeFigureOut">
              <a:rPr lang="nl-NL" smtClean="0"/>
              <a:t>29-4-2024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F3A0-7E3A-4D31-9812-7E42F1B2FC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027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image" Target="../media/image19.jpg"/><Relationship Id="rId1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05EC5914-0625-0646-AB48-719883D3A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519152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FA37A1F-9022-6A72-30A0-AABF50F90CD4}"/>
              </a:ext>
            </a:extLst>
          </p:cNvPr>
          <p:cNvSpPr txBox="1"/>
          <p:nvPr/>
        </p:nvSpPr>
        <p:spPr>
          <a:xfrm>
            <a:off x="0" y="4320000"/>
            <a:ext cx="9144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Hart voor de buurt</a:t>
            </a:r>
          </a:p>
          <a:p>
            <a:pPr algn="ctr"/>
            <a:endParaRPr lang="nl-NL" sz="3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3</a:t>
            </a:r>
          </a:p>
        </p:txBody>
      </p:sp>
    </p:spTree>
    <p:extLst>
      <p:ext uri="{BB962C8B-B14F-4D97-AF65-F5344CB8AC3E}">
        <p14:creationId xmlns:p14="http://schemas.microsoft.com/office/powerpoint/2010/main" val="423659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film, tekening, illustratie, clipart&#10;&#10;Automatisch gegenereerde beschrijving">
            <a:extLst>
              <a:ext uri="{FF2B5EF4-FFF2-40B4-BE49-F238E27FC236}">
                <a16:creationId xmlns:a16="http://schemas.microsoft.com/office/drawing/2014/main" id="{E1AC039C-BECD-6540-6814-0525E2422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6" r="1182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12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FC48EC78-EFEC-5916-D384-DD2D7E446A4E}"/>
              </a:ext>
            </a:extLst>
          </p:cNvPr>
          <p:cNvSpPr txBox="1"/>
          <p:nvPr/>
        </p:nvSpPr>
        <p:spPr>
          <a:xfrm>
            <a:off x="215999" y="216000"/>
            <a:ext cx="4684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Schoonmaakgereedschap</a:t>
            </a:r>
          </a:p>
        </p:txBody>
      </p:sp>
    </p:spTree>
    <p:extLst>
      <p:ext uri="{BB962C8B-B14F-4D97-AF65-F5344CB8AC3E}">
        <p14:creationId xmlns:p14="http://schemas.microsoft.com/office/powerpoint/2010/main" val="3966050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ep 52">
            <a:extLst>
              <a:ext uri="{FF2B5EF4-FFF2-40B4-BE49-F238E27FC236}">
                <a16:creationId xmlns:a16="http://schemas.microsoft.com/office/drawing/2014/main" id="{C1D23B8A-410A-6558-BDA6-356776F76AF6}"/>
              </a:ext>
            </a:extLst>
          </p:cNvPr>
          <p:cNvGrpSpPr/>
          <p:nvPr/>
        </p:nvGrpSpPr>
        <p:grpSpPr>
          <a:xfrm>
            <a:off x="224347" y="4787223"/>
            <a:ext cx="1665254" cy="1665254"/>
            <a:chOff x="3081013" y="1847083"/>
            <a:chExt cx="1800000" cy="1800000"/>
          </a:xfrm>
        </p:grpSpPr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86202573-4DAE-927E-B643-D3E566101C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1013" y="1847083"/>
              <a:ext cx="1800000" cy="18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5" name="Afbeelding 24" descr="Afbeelding met handkar, kunst&#10;&#10;Beschrijving automatisch gegenereerd met gemiddelde betrouwbaarheid">
              <a:extLst>
                <a:ext uri="{FF2B5EF4-FFF2-40B4-BE49-F238E27FC236}">
                  <a16:creationId xmlns:a16="http://schemas.microsoft.com/office/drawing/2014/main" id="{7E010164-C95E-ACAB-B236-D69549AA2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65" b="13145"/>
            <a:stretch/>
          </p:blipFill>
          <p:spPr>
            <a:xfrm>
              <a:off x="3096151" y="2112899"/>
              <a:ext cx="1773091" cy="1333201"/>
            </a:xfrm>
            <a:prstGeom prst="rect">
              <a:avLst/>
            </a:prstGeom>
          </p:spPr>
        </p:pic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F8B1D696-A152-CDEB-7138-FFEF85F64CA4}"/>
              </a:ext>
            </a:extLst>
          </p:cNvPr>
          <p:cNvGrpSpPr/>
          <p:nvPr/>
        </p:nvGrpSpPr>
        <p:grpSpPr>
          <a:xfrm>
            <a:off x="7298226" y="2964444"/>
            <a:ext cx="1665254" cy="1687527"/>
            <a:chOff x="7298226" y="2964444"/>
            <a:chExt cx="1665254" cy="1687527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85DB679F-6043-4EFC-F250-5B509FB1DE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8226" y="2986717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3" name="Afbeelding 82" descr="Afbeelding met gereedschap, borstel&#10;&#10;Automatisch gegenereerde beschrijving">
              <a:extLst>
                <a:ext uri="{FF2B5EF4-FFF2-40B4-BE49-F238E27FC236}">
                  <a16:creationId xmlns:a16="http://schemas.microsoft.com/office/drawing/2014/main" id="{DF527055-EBDC-7272-E2C3-4563BE2E2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9" r="19453" b="29776"/>
            <a:stretch/>
          </p:blipFill>
          <p:spPr>
            <a:xfrm rot="2153222">
              <a:off x="7826677" y="2964444"/>
              <a:ext cx="456238" cy="1676558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1BA57B0E-6C5D-19FB-2AF0-ECC4C68F35DB}"/>
              </a:ext>
            </a:extLst>
          </p:cNvPr>
          <p:cNvGrpSpPr/>
          <p:nvPr/>
        </p:nvGrpSpPr>
        <p:grpSpPr>
          <a:xfrm>
            <a:off x="227010" y="1191600"/>
            <a:ext cx="1665254" cy="1665254"/>
            <a:chOff x="227010" y="1183561"/>
            <a:chExt cx="1665254" cy="1665254"/>
          </a:xfrm>
        </p:grpSpPr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FD7D2144-D2D9-813D-0827-25F2EB2F9C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010" y="1183561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7" name="Afbeelding 16" descr="Afbeelding met bezem, gereedschap, Huishoudelijke schoonmaakmiddelen&#10;&#10;Automatisch gegenereerde beschrijving">
              <a:extLst>
                <a:ext uri="{FF2B5EF4-FFF2-40B4-BE49-F238E27FC236}">
                  <a16:creationId xmlns:a16="http://schemas.microsoft.com/office/drawing/2014/main" id="{56E37AE3-4A74-B6A4-ABCE-137A01F56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4" t="23617" r="13253"/>
            <a:stretch/>
          </p:blipFill>
          <p:spPr>
            <a:xfrm>
              <a:off x="283434" y="1205387"/>
              <a:ext cx="1552405" cy="1619183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1479EB25-05D2-B7F8-5DC3-315B94F55E57}"/>
              </a:ext>
            </a:extLst>
          </p:cNvPr>
          <p:cNvGrpSpPr/>
          <p:nvPr/>
        </p:nvGrpSpPr>
        <p:grpSpPr>
          <a:xfrm>
            <a:off x="5472285" y="1190935"/>
            <a:ext cx="1773421" cy="1665254"/>
            <a:chOff x="5472285" y="1190935"/>
            <a:chExt cx="1773421" cy="1665254"/>
          </a:xfrm>
        </p:grpSpPr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2DAC7AB-8ADE-115A-EBEE-4F774DDF6A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6369" y="1190935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7" name="Afbeelding 36" descr="Afbeelding met kleding, handschoenen, Veiligheidshandschoen, handschoen&#10;&#10;Automatisch gegenereerde beschrijving">
              <a:extLst>
                <a:ext uri="{FF2B5EF4-FFF2-40B4-BE49-F238E27FC236}">
                  <a16:creationId xmlns:a16="http://schemas.microsoft.com/office/drawing/2014/main" id="{432B0D5D-1930-6EB1-76D7-E063E2B3F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0" b="9745"/>
            <a:stretch/>
          </p:blipFill>
          <p:spPr>
            <a:xfrm rot="19703340">
              <a:off x="5472285" y="1428772"/>
              <a:ext cx="1773421" cy="1425360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03BFB623-3755-4213-4992-29E598904C16}"/>
              </a:ext>
            </a:extLst>
          </p:cNvPr>
          <p:cNvGrpSpPr/>
          <p:nvPr/>
        </p:nvGrpSpPr>
        <p:grpSpPr>
          <a:xfrm>
            <a:off x="3742007" y="1190935"/>
            <a:ext cx="1677703" cy="1665254"/>
            <a:chOff x="3742007" y="1190935"/>
            <a:chExt cx="1677703" cy="1665254"/>
          </a:xfrm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091858DD-3B1F-6208-AE50-8F1E9C0FE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4457" y="1190935"/>
              <a:ext cx="1665253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gereedschap, wapen&#10;&#10;Automatisch gegenereerde beschrijving">
              <a:extLst>
                <a:ext uri="{FF2B5EF4-FFF2-40B4-BE49-F238E27FC236}">
                  <a16:creationId xmlns:a16="http://schemas.microsoft.com/office/drawing/2014/main" id="{BA22AE13-441B-E0A5-78BD-935E0DD43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007" y="1611010"/>
              <a:ext cx="1677703" cy="799908"/>
            </a:xfrm>
            <a:prstGeom prst="rect">
              <a:avLst/>
            </a:prstGeom>
          </p:spPr>
        </p:pic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DACA06F8-D18D-9FF4-6812-50F4F9D20322}"/>
              </a:ext>
            </a:extLst>
          </p:cNvPr>
          <p:cNvGrpSpPr/>
          <p:nvPr/>
        </p:nvGrpSpPr>
        <p:grpSpPr>
          <a:xfrm>
            <a:off x="3761208" y="4789873"/>
            <a:ext cx="1665254" cy="1665254"/>
            <a:chOff x="3767750" y="4789873"/>
            <a:chExt cx="1665254" cy="1665254"/>
          </a:xfrm>
        </p:grpSpPr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B8D208F0-78EE-2A78-D887-9AB924434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750" y="4789873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3" name="Afbeelding 32" descr="Afbeelding met apparaat, vacuüm, stofzuiger, Huishoudelijk apparaat&#10;&#10;Automatisch gegenereerde beschrijving">
              <a:extLst>
                <a:ext uri="{FF2B5EF4-FFF2-40B4-BE49-F238E27FC236}">
                  <a16:creationId xmlns:a16="http://schemas.microsoft.com/office/drawing/2014/main" id="{6E16A79B-F0EA-2009-9F93-38F49CEF5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764" y="4829933"/>
              <a:ext cx="948346" cy="1574330"/>
            </a:xfrm>
            <a:prstGeom prst="rect">
              <a:avLst/>
            </a:prstGeom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81DD7C85-C524-2E47-F292-A78740E46FFB}"/>
              </a:ext>
            </a:extLst>
          </p:cNvPr>
          <p:cNvGrpSpPr/>
          <p:nvPr/>
        </p:nvGrpSpPr>
        <p:grpSpPr>
          <a:xfrm>
            <a:off x="1954612" y="4789873"/>
            <a:ext cx="1713857" cy="1665254"/>
            <a:chOff x="1954612" y="4789873"/>
            <a:chExt cx="1713857" cy="1665254"/>
          </a:xfrm>
        </p:grpSpPr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6925456A-C969-F4E1-7BFF-7023C47646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3215" y="4789873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1" name="Afbeelding 20" descr="Afbeelding met gereedschap&#10;&#10;Automatisch gegenereerde beschrijving">
              <a:extLst>
                <a:ext uri="{FF2B5EF4-FFF2-40B4-BE49-F238E27FC236}">
                  <a16:creationId xmlns:a16="http://schemas.microsoft.com/office/drawing/2014/main" id="{5884D15D-9D0B-4D10-5824-92C0D4565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1" b="8651"/>
            <a:stretch/>
          </p:blipFill>
          <p:spPr>
            <a:xfrm rot="21136899">
              <a:off x="1954612" y="4942603"/>
              <a:ext cx="1705800" cy="1404338"/>
            </a:xfrm>
            <a:prstGeom prst="rect">
              <a:avLst/>
            </a:prstGeom>
          </p:spPr>
        </p:pic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2B4A03FD-C6F0-C55B-905F-53421032056E}"/>
              </a:ext>
            </a:extLst>
          </p:cNvPr>
          <p:cNvGrpSpPr/>
          <p:nvPr/>
        </p:nvGrpSpPr>
        <p:grpSpPr>
          <a:xfrm>
            <a:off x="7296668" y="4787223"/>
            <a:ext cx="1665254" cy="1665254"/>
            <a:chOff x="6884908" y="4161019"/>
            <a:chExt cx="1800000" cy="1800000"/>
          </a:xfrm>
        </p:grpSpPr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919A5793-B0F0-502B-3297-1DED7BF59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4908" y="4161019"/>
              <a:ext cx="1800000" cy="18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1" name="Afbeelding 30" descr="Afbeelding met gereedschap, Huishoudelijke schoonmaakmiddelen, borstel&#10;&#10;Automatisch gegenereerde beschrijving">
              <a:extLst>
                <a:ext uri="{FF2B5EF4-FFF2-40B4-BE49-F238E27FC236}">
                  <a16:creationId xmlns:a16="http://schemas.microsoft.com/office/drawing/2014/main" id="{C240048E-9B43-ED15-72AA-F36DE626A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524" y="4164475"/>
              <a:ext cx="1277431" cy="1675318"/>
            </a:xfrm>
            <a:prstGeom prst="rect">
              <a:avLst/>
            </a:prstGeom>
          </p:spPr>
        </p:pic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369B2D9E-FD2A-0EC4-B5DA-9B68AA610A58}"/>
              </a:ext>
            </a:extLst>
          </p:cNvPr>
          <p:cNvGrpSpPr/>
          <p:nvPr/>
        </p:nvGrpSpPr>
        <p:grpSpPr>
          <a:xfrm>
            <a:off x="5525569" y="4789873"/>
            <a:ext cx="1665254" cy="1665254"/>
            <a:chOff x="5525569" y="4789873"/>
            <a:chExt cx="1665254" cy="1665254"/>
          </a:xfrm>
        </p:grpSpPr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BC3E415C-7009-40A2-076F-58F0F33368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5569" y="4789873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Afbeelding 34" descr="Afbeelding met paal&#10;&#10;Automatisch gegenereerde beschrijving">
              <a:extLst>
                <a:ext uri="{FF2B5EF4-FFF2-40B4-BE49-F238E27FC236}">
                  <a16:creationId xmlns:a16="http://schemas.microsoft.com/office/drawing/2014/main" id="{B5EBE2CC-9958-F307-50E5-D85675DB9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6" t="41414" r="18366"/>
            <a:stretch/>
          </p:blipFill>
          <p:spPr>
            <a:xfrm>
              <a:off x="5553888" y="4816630"/>
              <a:ext cx="1594781" cy="1536990"/>
            </a:xfrm>
            <a:prstGeom prst="rect">
              <a:avLst/>
            </a:prstGeom>
          </p:spPr>
        </p:pic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AF2F3A8E-0E0F-9332-CE8F-B5F6B212FA94}"/>
              </a:ext>
            </a:extLst>
          </p:cNvPr>
          <p:cNvGrpSpPr/>
          <p:nvPr/>
        </p:nvGrpSpPr>
        <p:grpSpPr>
          <a:xfrm>
            <a:off x="227010" y="2986717"/>
            <a:ext cx="1665254" cy="1665254"/>
            <a:chOff x="7214494" y="510019"/>
            <a:chExt cx="1665254" cy="1665254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E1095D35-C5C5-42EB-A787-7B3D092462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4494" y="510019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B74395B6-A1C7-FA3A-69BB-7AE59CD5C34A}"/>
                </a:ext>
              </a:extLst>
            </p:cNvPr>
            <p:cNvGrpSpPr/>
            <p:nvPr/>
          </p:nvGrpSpPr>
          <p:grpSpPr>
            <a:xfrm>
              <a:off x="7346051" y="572676"/>
              <a:ext cx="1438793" cy="1566222"/>
              <a:chOff x="7346051" y="572676"/>
              <a:chExt cx="1438793" cy="1566222"/>
            </a:xfrm>
          </p:grpSpPr>
          <p:pic>
            <p:nvPicPr>
              <p:cNvPr id="71" name="Afbeelding 70" descr="Afbeelding met handdoek&#10;&#10;Automatisch gegenereerde beschrijving">
                <a:extLst>
                  <a:ext uri="{FF2B5EF4-FFF2-40B4-BE49-F238E27FC236}">
                    <a16:creationId xmlns:a16="http://schemas.microsoft.com/office/drawing/2014/main" id="{35946A65-C889-5A5A-9FEF-6D3F65549E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1" t="6341" r="8952" b="4454"/>
              <a:stretch/>
            </p:blipFill>
            <p:spPr>
              <a:xfrm>
                <a:off x="7346051" y="572676"/>
                <a:ext cx="1438793" cy="1566222"/>
              </a:xfrm>
              <a:prstGeom prst="rect">
                <a:avLst/>
              </a:prstGeom>
            </p:spPr>
          </p:pic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3733E2B4-39E9-54DD-66FE-E61047A0A53C}"/>
                  </a:ext>
                </a:extLst>
              </p:cNvPr>
              <p:cNvSpPr/>
              <p:nvPr/>
            </p:nvSpPr>
            <p:spPr>
              <a:xfrm>
                <a:off x="7400481" y="1970935"/>
                <a:ext cx="307958" cy="92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4BAFAC5C-1D43-EF91-837A-386F021849FD}"/>
              </a:ext>
            </a:extLst>
          </p:cNvPr>
          <p:cNvGrpSpPr/>
          <p:nvPr/>
        </p:nvGrpSpPr>
        <p:grpSpPr>
          <a:xfrm>
            <a:off x="3716887" y="2986717"/>
            <a:ext cx="1753896" cy="1665254"/>
            <a:chOff x="3716887" y="2986717"/>
            <a:chExt cx="1753896" cy="1665254"/>
          </a:xfrm>
        </p:grpSpPr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A72382C3-CA40-2D85-3B0D-BA6682FA1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1208" y="2986717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3" name="Afbeelding 42" descr="Afbeelding met gereedschap, bezem, Huishoudelijke schoonmaakmiddelen&#10;&#10;Automatisch gegenereerde beschrijving">
              <a:extLst>
                <a:ext uri="{FF2B5EF4-FFF2-40B4-BE49-F238E27FC236}">
                  <a16:creationId xmlns:a16="http://schemas.microsoft.com/office/drawing/2014/main" id="{1EE31FA7-6BEE-DB07-EAB5-3FFAD687C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15"/>
            <a:stretch/>
          </p:blipFill>
          <p:spPr>
            <a:xfrm>
              <a:off x="3716887" y="3272603"/>
              <a:ext cx="1753896" cy="1257072"/>
            </a:xfrm>
            <a:prstGeom prst="rect">
              <a:avLst/>
            </a:prstGeom>
          </p:spPr>
        </p:pic>
      </p:grpSp>
      <p:sp>
        <p:nvSpPr>
          <p:cNvPr id="92" name="Tekstvak 91">
            <a:extLst>
              <a:ext uri="{FF2B5EF4-FFF2-40B4-BE49-F238E27FC236}">
                <a16:creationId xmlns:a16="http://schemas.microsoft.com/office/drawing/2014/main" id="{FF8C8EFF-2DCD-02BC-6C9A-8B124FFB312C}"/>
              </a:ext>
            </a:extLst>
          </p:cNvPr>
          <p:cNvSpPr txBox="1"/>
          <p:nvPr/>
        </p:nvSpPr>
        <p:spPr>
          <a:xfrm>
            <a:off x="177380" y="448105"/>
            <a:ext cx="5712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Schoonmaakgereedschap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CBDB6847-5FCD-4F17-5054-0D3ABAF110F1}"/>
              </a:ext>
            </a:extLst>
          </p:cNvPr>
          <p:cNvGrpSpPr/>
          <p:nvPr/>
        </p:nvGrpSpPr>
        <p:grpSpPr>
          <a:xfrm>
            <a:off x="7277260" y="1202170"/>
            <a:ext cx="1666825" cy="1665254"/>
            <a:chOff x="222977" y="4781834"/>
            <a:chExt cx="1666825" cy="1665254"/>
          </a:xfrm>
        </p:grpSpPr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CACB3EF2-CC96-631E-AA77-F1429C404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548" y="4781834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7" name="Afbeelding 26" descr="Afbeelding met schoeisel, schoen, sneakers, sneaker&#10;&#10;Automatisch gegenereerde beschrijving">
              <a:extLst>
                <a:ext uri="{FF2B5EF4-FFF2-40B4-BE49-F238E27FC236}">
                  <a16:creationId xmlns:a16="http://schemas.microsoft.com/office/drawing/2014/main" id="{078E95EB-E473-4D77-0951-FD44C67CE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" t="38567" r="1978" b="22397"/>
            <a:stretch/>
          </p:blipFill>
          <p:spPr>
            <a:xfrm>
              <a:off x="222977" y="5190135"/>
              <a:ext cx="1657871" cy="903793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87633602-7838-C2E3-F1EF-6028636EB53A}"/>
              </a:ext>
            </a:extLst>
          </p:cNvPr>
          <p:cNvGrpSpPr/>
          <p:nvPr/>
        </p:nvGrpSpPr>
        <p:grpSpPr>
          <a:xfrm>
            <a:off x="1980382" y="2975657"/>
            <a:ext cx="1665254" cy="1665254"/>
            <a:chOff x="1980382" y="2975657"/>
            <a:chExt cx="1665254" cy="1665254"/>
          </a:xfrm>
        </p:grpSpPr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CFA65EF5-54E8-138F-799A-EDE8EC7B0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0382" y="2975657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9" name="Afbeelding 38" descr="Afbeelding met schoeisel, kleding, schoen, Wandelschoenen&#10;&#10;Automatisch gegenereerde beschrijving">
              <a:extLst>
                <a:ext uri="{FF2B5EF4-FFF2-40B4-BE49-F238E27FC236}">
                  <a16:creationId xmlns:a16="http://schemas.microsoft.com/office/drawing/2014/main" id="{F8DE924C-92BA-9D11-1524-2EB59426B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32" b="18444"/>
            <a:stretch/>
          </p:blipFill>
          <p:spPr>
            <a:xfrm>
              <a:off x="2011245" y="3394997"/>
              <a:ext cx="1608830" cy="983392"/>
            </a:xfrm>
            <a:prstGeom prst="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AB212621-9663-B46F-B62C-14DC045AB720}"/>
              </a:ext>
            </a:extLst>
          </p:cNvPr>
          <p:cNvGrpSpPr/>
          <p:nvPr/>
        </p:nvGrpSpPr>
        <p:grpSpPr>
          <a:xfrm>
            <a:off x="1980382" y="1191980"/>
            <a:ext cx="1665254" cy="1665254"/>
            <a:chOff x="1980382" y="1191980"/>
            <a:chExt cx="1665254" cy="1665254"/>
          </a:xfrm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45D6C1B3-9656-3CE3-BB7C-25B28332B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0382" y="1191980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Afbeelding 28" descr="Afbeelding met gereedschap, borstel&#10;&#10;Automatisch gegenereerde beschrijving">
              <a:extLst>
                <a:ext uri="{FF2B5EF4-FFF2-40B4-BE49-F238E27FC236}">
                  <a16:creationId xmlns:a16="http://schemas.microsoft.com/office/drawing/2014/main" id="{1559DE15-F78F-30FC-9D4E-25FECACCC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7" t="10172" r="24228" b="10884"/>
            <a:stretch/>
          </p:blipFill>
          <p:spPr>
            <a:xfrm>
              <a:off x="2124694" y="1260551"/>
              <a:ext cx="1401579" cy="1580797"/>
            </a:xfrm>
            <a:prstGeom prst="rect">
              <a:avLst/>
            </a:prstGeom>
          </p:spPr>
        </p:pic>
      </p:grpSp>
      <p:grpSp>
        <p:nvGrpSpPr>
          <p:cNvPr id="28" name="Groep 27">
            <a:extLst>
              <a:ext uri="{FF2B5EF4-FFF2-40B4-BE49-F238E27FC236}">
                <a16:creationId xmlns:a16="http://schemas.microsoft.com/office/drawing/2014/main" id="{0527EFC7-A7FA-FA68-F750-97611F2D8D69}"/>
              </a:ext>
            </a:extLst>
          </p:cNvPr>
          <p:cNvGrpSpPr/>
          <p:nvPr/>
        </p:nvGrpSpPr>
        <p:grpSpPr>
          <a:xfrm>
            <a:off x="5523877" y="2986717"/>
            <a:ext cx="1665254" cy="1665254"/>
            <a:chOff x="5523877" y="2986717"/>
            <a:chExt cx="1665254" cy="1665254"/>
          </a:xfrm>
        </p:grpSpPr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EAB4FA18-072B-DB70-340E-1FF7CC400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3877" y="2986717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3" name="Afbeelding 12" descr="Afbeelding met gereedschap, truweel&#10;&#10;Automatisch gegenereerde beschrijving">
              <a:extLst>
                <a:ext uri="{FF2B5EF4-FFF2-40B4-BE49-F238E27FC236}">
                  <a16:creationId xmlns:a16="http://schemas.microsoft.com/office/drawing/2014/main" id="{732B363F-DED0-D2C3-9297-D2997ECFE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4518" y="2994091"/>
              <a:ext cx="1057785" cy="1574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931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2AC40FDF-BE83-5A89-61B7-032A614A250F}"/>
              </a:ext>
            </a:extLst>
          </p:cNvPr>
          <p:cNvGrpSpPr/>
          <p:nvPr/>
        </p:nvGrpSpPr>
        <p:grpSpPr>
          <a:xfrm>
            <a:off x="122202" y="135811"/>
            <a:ext cx="8950913" cy="6480649"/>
            <a:chOff x="122202" y="135811"/>
            <a:chExt cx="8950913" cy="6480649"/>
          </a:xfrm>
        </p:grpSpPr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A9993289-D0C6-8243-B5C0-E12F1462619E}"/>
                </a:ext>
              </a:extLst>
            </p:cNvPr>
            <p:cNvGrpSpPr/>
            <p:nvPr/>
          </p:nvGrpSpPr>
          <p:grpSpPr>
            <a:xfrm>
              <a:off x="3778026" y="135811"/>
              <a:ext cx="5295089" cy="5936813"/>
              <a:chOff x="3756632" y="758907"/>
              <a:chExt cx="5295089" cy="5936813"/>
            </a:xfrm>
          </p:grpSpPr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FA430EDD-E053-7324-8B76-0E4D78771481}"/>
                  </a:ext>
                </a:extLst>
              </p:cNvPr>
              <p:cNvGrpSpPr/>
              <p:nvPr/>
            </p:nvGrpSpPr>
            <p:grpSpPr>
              <a:xfrm>
                <a:off x="3758618" y="1121022"/>
                <a:ext cx="5293103" cy="5574698"/>
                <a:chOff x="3758618" y="1121022"/>
                <a:chExt cx="5293103" cy="5574698"/>
              </a:xfrm>
              <a:solidFill>
                <a:srgbClr val="FFC000"/>
              </a:solidFill>
            </p:grpSpPr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62566C91-1C59-81E1-FC12-6A61EB10552C}"/>
                    </a:ext>
                  </a:extLst>
                </p:cNvPr>
                <p:cNvSpPr/>
                <p:nvPr/>
              </p:nvSpPr>
              <p:spPr>
                <a:xfrm>
                  <a:off x="3758618" y="1121022"/>
                  <a:ext cx="5293103" cy="3780776"/>
                </a:xfrm>
                <a:prstGeom prst="rect">
                  <a:avLst/>
                </a:prstGeom>
                <a:solidFill>
                  <a:srgbClr val="66FF3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" name="Rechthoek 14">
                  <a:extLst>
                    <a:ext uri="{FF2B5EF4-FFF2-40B4-BE49-F238E27FC236}">
                      <a16:creationId xmlns:a16="http://schemas.microsoft.com/office/drawing/2014/main" id="{8C93DFCF-5F2C-AA26-CC1C-378565939B13}"/>
                    </a:ext>
                  </a:extLst>
                </p:cNvPr>
                <p:cNvSpPr/>
                <p:nvPr/>
              </p:nvSpPr>
              <p:spPr>
                <a:xfrm>
                  <a:off x="5522262" y="4580574"/>
                  <a:ext cx="3529458" cy="2115146"/>
                </a:xfrm>
                <a:prstGeom prst="rect">
                  <a:avLst/>
                </a:prstGeom>
                <a:solidFill>
                  <a:srgbClr val="66FF33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30" name="Tekstvak 29">
                <a:extLst>
                  <a:ext uri="{FF2B5EF4-FFF2-40B4-BE49-F238E27FC236}">
                    <a16:creationId xmlns:a16="http://schemas.microsoft.com/office/drawing/2014/main" id="{811E9F69-25AF-5358-483E-98EE2087404F}"/>
                  </a:ext>
                </a:extLst>
              </p:cNvPr>
              <p:cNvSpPr txBox="1"/>
              <p:nvPr/>
            </p:nvSpPr>
            <p:spPr>
              <a:xfrm>
                <a:off x="3756632" y="758907"/>
                <a:ext cx="1807763" cy="369332"/>
              </a:xfrm>
              <a:prstGeom prst="rect">
                <a:avLst/>
              </a:prstGeom>
              <a:solidFill>
                <a:srgbClr val="66FF33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nl-NL" b="1" dirty="0">
                    <a:solidFill>
                      <a:schemeClr val="bg1"/>
                    </a:solidFill>
                  </a:rPr>
                  <a:t> </a:t>
                </a:r>
                <a:r>
                  <a:rPr lang="nl-NL" b="1" dirty="0"/>
                  <a:t>buiten</a:t>
                </a:r>
              </a:p>
            </p:txBody>
          </p:sp>
        </p:grp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0FC7C090-6CA8-4444-317C-8421320EC8FC}"/>
                </a:ext>
              </a:extLst>
            </p:cNvPr>
            <p:cNvGrpSpPr/>
            <p:nvPr/>
          </p:nvGrpSpPr>
          <p:grpSpPr>
            <a:xfrm>
              <a:off x="122202" y="751938"/>
              <a:ext cx="5321481" cy="5864522"/>
              <a:chOff x="122202" y="751938"/>
              <a:chExt cx="5321481" cy="5864522"/>
            </a:xfrm>
          </p:grpSpPr>
          <p:grpSp>
            <p:nvGrpSpPr>
              <p:cNvPr id="22" name="Groep 21">
                <a:extLst>
                  <a:ext uri="{FF2B5EF4-FFF2-40B4-BE49-F238E27FC236}">
                    <a16:creationId xmlns:a16="http://schemas.microsoft.com/office/drawing/2014/main" id="{736FFE04-3173-6D09-725C-BDC8532DE82F}"/>
                  </a:ext>
                </a:extLst>
              </p:cNvPr>
              <p:cNvGrpSpPr/>
              <p:nvPr/>
            </p:nvGrpSpPr>
            <p:grpSpPr>
              <a:xfrm>
                <a:off x="122202" y="1103931"/>
                <a:ext cx="5321481" cy="5512529"/>
                <a:chOff x="122202" y="1103931"/>
                <a:chExt cx="5321481" cy="5512529"/>
              </a:xfrm>
              <a:solidFill>
                <a:srgbClr val="FF0000"/>
              </a:solidFill>
            </p:grpSpPr>
            <p:sp>
              <p:nvSpPr>
                <p:cNvPr id="18" name="Rechthoek 17">
                  <a:extLst>
                    <a:ext uri="{FF2B5EF4-FFF2-40B4-BE49-F238E27FC236}">
                      <a16:creationId xmlns:a16="http://schemas.microsoft.com/office/drawing/2014/main" id="{5E834FFB-2176-E425-574A-A615B8796187}"/>
                    </a:ext>
                  </a:extLst>
                </p:cNvPr>
                <p:cNvSpPr/>
                <p:nvPr/>
              </p:nvSpPr>
              <p:spPr>
                <a:xfrm>
                  <a:off x="122202" y="1103931"/>
                  <a:ext cx="3576552" cy="5512529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0" name="Rechthoek 19">
                  <a:extLst>
                    <a:ext uri="{FF2B5EF4-FFF2-40B4-BE49-F238E27FC236}">
                      <a16:creationId xmlns:a16="http://schemas.microsoft.com/office/drawing/2014/main" id="{5237FBF4-3211-1D3E-AABA-9BC84E9563D7}"/>
                    </a:ext>
                  </a:extLst>
                </p:cNvPr>
                <p:cNvSpPr/>
                <p:nvPr/>
              </p:nvSpPr>
              <p:spPr>
                <a:xfrm>
                  <a:off x="3626224" y="4630695"/>
                  <a:ext cx="1817459" cy="1985765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28" name="Tekstvak 27">
                <a:extLst>
                  <a:ext uri="{FF2B5EF4-FFF2-40B4-BE49-F238E27FC236}">
                    <a16:creationId xmlns:a16="http://schemas.microsoft.com/office/drawing/2014/main" id="{E08977A3-45F3-E5FD-AC4B-CC0BC4AFB780}"/>
                  </a:ext>
                </a:extLst>
              </p:cNvPr>
              <p:cNvSpPr txBox="1"/>
              <p:nvPr/>
            </p:nvSpPr>
            <p:spPr>
              <a:xfrm>
                <a:off x="122202" y="751938"/>
                <a:ext cx="1815450" cy="369332"/>
              </a:xfrm>
              <a:prstGeom prst="rect">
                <a:avLst/>
              </a:prstGeom>
              <a:solidFill>
                <a:srgbClr val="FF0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nl-NL" b="1" dirty="0">
                    <a:solidFill>
                      <a:schemeClr val="bg1"/>
                    </a:solidFill>
                  </a:rPr>
                  <a:t> binnen</a:t>
                </a:r>
              </a:p>
            </p:txBody>
          </p:sp>
        </p:grp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F8B1D696-A152-CDEB-7138-FFEF85F64CA4}"/>
              </a:ext>
            </a:extLst>
          </p:cNvPr>
          <p:cNvGrpSpPr/>
          <p:nvPr/>
        </p:nvGrpSpPr>
        <p:grpSpPr>
          <a:xfrm>
            <a:off x="7308385" y="2430375"/>
            <a:ext cx="1665254" cy="1687527"/>
            <a:chOff x="7298226" y="2964444"/>
            <a:chExt cx="1665254" cy="1687527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85DB679F-6043-4EFC-F250-5B509FB1DE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98226" y="2986717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3" name="Afbeelding 82" descr="Afbeelding met gereedschap, borstel&#10;&#10;Automatisch gegenereerde beschrijving">
              <a:extLst>
                <a:ext uri="{FF2B5EF4-FFF2-40B4-BE49-F238E27FC236}">
                  <a16:creationId xmlns:a16="http://schemas.microsoft.com/office/drawing/2014/main" id="{DF527055-EBDC-7272-E2C3-4563BE2E2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9" r="19453" b="29776"/>
            <a:stretch/>
          </p:blipFill>
          <p:spPr>
            <a:xfrm rot="2153222">
              <a:off x="7826677" y="2964444"/>
              <a:ext cx="456238" cy="1676558"/>
            </a:xfrm>
            <a:prstGeom prst="rect">
              <a:avLst/>
            </a:prstGeom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1BA57B0E-6C5D-19FB-2AF0-ECC4C68F35DB}"/>
              </a:ext>
            </a:extLst>
          </p:cNvPr>
          <p:cNvGrpSpPr/>
          <p:nvPr/>
        </p:nvGrpSpPr>
        <p:grpSpPr>
          <a:xfrm>
            <a:off x="227010" y="1191600"/>
            <a:ext cx="1665254" cy="1665254"/>
            <a:chOff x="227010" y="1183561"/>
            <a:chExt cx="1665254" cy="1665254"/>
          </a:xfrm>
        </p:grpSpPr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FD7D2144-D2D9-813D-0827-25F2EB2F9C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7010" y="1183561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7" name="Afbeelding 16" descr="Afbeelding met bezem, gereedschap, Huishoudelijke schoonmaakmiddelen&#10;&#10;Automatisch gegenereerde beschrijving">
              <a:extLst>
                <a:ext uri="{FF2B5EF4-FFF2-40B4-BE49-F238E27FC236}">
                  <a16:creationId xmlns:a16="http://schemas.microsoft.com/office/drawing/2014/main" id="{56E37AE3-4A74-B6A4-ABCE-137A01F56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14" t="23617" r="13253"/>
            <a:stretch/>
          </p:blipFill>
          <p:spPr>
            <a:xfrm>
              <a:off x="283434" y="1205387"/>
              <a:ext cx="1552405" cy="1619183"/>
            </a:xfrm>
            <a:prstGeom prst="rect">
              <a:avLst/>
            </a:prstGeom>
          </p:spPr>
        </p:pic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1479EB25-05D2-B7F8-5DC3-315B94F55E57}"/>
              </a:ext>
            </a:extLst>
          </p:cNvPr>
          <p:cNvGrpSpPr/>
          <p:nvPr/>
        </p:nvGrpSpPr>
        <p:grpSpPr>
          <a:xfrm>
            <a:off x="5530430" y="680771"/>
            <a:ext cx="1773421" cy="1665254"/>
            <a:chOff x="5472285" y="1190935"/>
            <a:chExt cx="1773421" cy="1665254"/>
          </a:xfrm>
        </p:grpSpPr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52DAC7AB-8ADE-115A-EBEE-4F774DDF6A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6369" y="1190935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7" name="Afbeelding 36" descr="Afbeelding met kleding, handschoenen, Veiligheidshandschoen, handschoen&#10;&#10;Automatisch gegenereerde beschrijving">
              <a:extLst>
                <a:ext uri="{FF2B5EF4-FFF2-40B4-BE49-F238E27FC236}">
                  <a16:creationId xmlns:a16="http://schemas.microsoft.com/office/drawing/2014/main" id="{432B0D5D-1930-6EB1-76D7-E063E2B3F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80" b="9745"/>
            <a:stretch/>
          </p:blipFill>
          <p:spPr>
            <a:xfrm rot="19703340">
              <a:off x="5472285" y="1428772"/>
              <a:ext cx="1773421" cy="1425360"/>
            </a:xfrm>
            <a:prstGeom prst="rect">
              <a:avLst/>
            </a:prstGeom>
          </p:spPr>
        </p:pic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03BFB623-3755-4213-4992-29E598904C16}"/>
              </a:ext>
            </a:extLst>
          </p:cNvPr>
          <p:cNvGrpSpPr/>
          <p:nvPr/>
        </p:nvGrpSpPr>
        <p:grpSpPr>
          <a:xfrm>
            <a:off x="3844516" y="693369"/>
            <a:ext cx="1677703" cy="1665254"/>
            <a:chOff x="3742007" y="1190935"/>
            <a:chExt cx="1677703" cy="1665254"/>
          </a:xfrm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091858DD-3B1F-6208-AE50-8F1E9C0FE8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54457" y="1190935"/>
              <a:ext cx="1665253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9" name="Afbeelding 18" descr="Afbeelding met gereedschap, wapen&#10;&#10;Automatisch gegenereerde beschrijving">
              <a:extLst>
                <a:ext uri="{FF2B5EF4-FFF2-40B4-BE49-F238E27FC236}">
                  <a16:creationId xmlns:a16="http://schemas.microsoft.com/office/drawing/2014/main" id="{BA22AE13-441B-E0A5-78BD-935E0DD43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007" y="1611010"/>
              <a:ext cx="1677703" cy="799908"/>
            </a:xfrm>
            <a:prstGeom prst="rect">
              <a:avLst/>
            </a:prstGeom>
          </p:spPr>
        </p:pic>
      </p:grpSp>
      <p:grpSp>
        <p:nvGrpSpPr>
          <p:cNvPr id="12" name="Groep 11">
            <a:extLst>
              <a:ext uri="{FF2B5EF4-FFF2-40B4-BE49-F238E27FC236}">
                <a16:creationId xmlns:a16="http://schemas.microsoft.com/office/drawing/2014/main" id="{DACA06F8-D18D-9FF4-6812-50F4F9D20322}"/>
              </a:ext>
            </a:extLst>
          </p:cNvPr>
          <p:cNvGrpSpPr/>
          <p:nvPr/>
        </p:nvGrpSpPr>
        <p:grpSpPr>
          <a:xfrm>
            <a:off x="3678712" y="4787223"/>
            <a:ext cx="1665254" cy="1667904"/>
            <a:chOff x="3767750" y="4789873"/>
            <a:chExt cx="1665254" cy="1665254"/>
          </a:xfrm>
        </p:grpSpPr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B8D208F0-78EE-2A78-D887-9AB9244345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7750" y="4789873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3" name="Afbeelding 32" descr="Afbeelding met apparaat, vacuüm, stofzuiger, Huishoudelijk apparaat&#10;&#10;Automatisch gegenereerde beschrijving">
              <a:extLst>
                <a:ext uri="{FF2B5EF4-FFF2-40B4-BE49-F238E27FC236}">
                  <a16:creationId xmlns:a16="http://schemas.microsoft.com/office/drawing/2014/main" id="{6E16A79B-F0EA-2009-9F93-38F49CEF5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764" y="4829933"/>
              <a:ext cx="948346" cy="1574330"/>
            </a:xfrm>
            <a:prstGeom prst="rect">
              <a:avLst/>
            </a:prstGeom>
          </p:spPr>
        </p:pic>
      </p:grpSp>
      <p:grpSp>
        <p:nvGrpSpPr>
          <p:cNvPr id="64" name="Groep 63">
            <a:extLst>
              <a:ext uri="{FF2B5EF4-FFF2-40B4-BE49-F238E27FC236}">
                <a16:creationId xmlns:a16="http://schemas.microsoft.com/office/drawing/2014/main" id="{2B4A03FD-C6F0-C55B-905F-53421032056E}"/>
              </a:ext>
            </a:extLst>
          </p:cNvPr>
          <p:cNvGrpSpPr/>
          <p:nvPr/>
        </p:nvGrpSpPr>
        <p:grpSpPr>
          <a:xfrm>
            <a:off x="7333168" y="4212014"/>
            <a:ext cx="1665254" cy="1665254"/>
            <a:chOff x="6884908" y="4161019"/>
            <a:chExt cx="1800000" cy="1800000"/>
          </a:xfrm>
        </p:grpSpPr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919A5793-B0F0-502B-3297-1DED7BF59C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84908" y="4161019"/>
              <a:ext cx="1800000" cy="18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1" name="Afbeelding 30" descr="Afbeelding met gereedschap, Huishoudelijke schoonmaakmiddelen, borstel&#10;&#10;Automatisch gegenereerde beschrijving">
              <a:extLst>
                <a:ext uri="{FF2B5EF4-FFF2-40B4-BE49-F238E27FC236}">
                  <a16:creationId xmlns:a16="http://schemas.microsoft.com/office/drawing/2014/main" id="{C240048E-9B43-ED15-72AA-F36DE626A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0524" y="4164475"/>
              <a:ext cx="1277431" cy="1675318"/>
            </a:xfrm>
            <a:prstGeom prst="rect">
              <a:avLst/>
            </a:prstGeom>
          </p:spPr>
        </p:pic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369B2D9E-FD2A-0EC4-B5DA-9B68AA610A58}"/>
              </a:ext>
            </a:extLst>
          </p:cNvPr>
          <p:cNvGrpSpPr/>
          <p:nvPr/>
        </p:nvGrpSpPr>
        <p:grpSpPr>
          <a:xfrm>
            <a:off x="5611597" y="4226159"/>
            <a:ext cx="1665254" cy="1665254"/>
            <a:chOff x="5525569" y="4789873"/>
            <a:chExt cx="1665254" cy="1665254"/>
          </a:xfrm>
        </p:grpSpPr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BC3E415C-7009-40A2-076F-58F0F33368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25569" y="4789873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5" name="Afbeelding 34" descr="Afbeelding met paal&#10;&#10;Automatisch gegenereerde beschrijving">
              <a:extLst>
                <a:ext uri="{FF2B5EF4-FFF2-40B4-BE49-F238E27FC236}">
                  <a16:creationId xmlns:a16="http://schemas.microsoft.com/office/drawing/2014/main" id="{B5EBE2CC-9958-F307-50E5-D85675DB9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46" t="41414" r="18366"/>
            <a:stretch/>
          </p:blipFill>
          <p:spPr>
            <a:xfrm>
              <a:off x="5553969" y="4803336"/>
              <a:ext cx="1594781" cy="1536990"/>
            </a:xfrm>
            <a:prstGeom prst="rect">
              <a:avLst/>
            </a:prstGeom>
          </p:spPr>
        </p:pic>
      </p:grpSp>
      <p:grpSp>
        <p:nvGrpSpPr>
          <p:cNvPr id="74" name="Groep 73">
            <a:extLst>
              <a:ext uri="{FF2B5EF4-FFF2-40B4-BE49-F238E27FC236}">
                <a16:creationId xmlns:a16="http://schemas.microsoft.com/office/drawing/2014/main" id="{AF2F3A8E-0E0F-9332-CE8F-B5F6B212FA94}"/>
              </a:ext>
            </a:extLst>
          </p:cNvPr>
          <p:cNvGrpSpPr/>
          <p:nvPr/>
        </p:nvGrpSpPr>
        <p:grpSpPr>
          <a:xfrm>
            <a:off x="227010" y="2986717"/>
            <a:ext cx="1665254" cy="1665254"/>
            <a:chOff x="7214494" y="510019"/>
            <a:chExt cx="1665254" cy="1665254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E1095D35-C5C5-42EB-A787-7B3D092462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14494" y="510019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73" name="Groep 72">
              <a:extLst>
                <a:ext uri="{FF2B5EF4-FFF2-40B4-BE49-F238E27FC236}">
                  <a16:creationId xmlns:a16="http://schemas.microsoft.com/office/drawing/2014/main" id="{B74395B6-A1C7-FA3A-69BB-7AE59CD5C34A}"/>
                </a:ext>
              </a:extLst>
            </p:cNvPr>
            <p:cNvGrpSpPr/>
            <p:nvPr/>
          </p:nvGrpSpPr>
          <p:grpSpPr>
            <a:xfrm>
              <a:off x="7346051" y="572676"/>
              <a:ext cx="1438793" cy="1566222"/>
              <a:chOff x="7346051" y="572676"/>
              <a:chExt cx="1438793" cy="1566222"/>
            </a:xfrm>
          </p:grpSpPr>
          <p:pic>
            <p:nvPicPr>
              <p:cNvPr id="71" name="Afbeelding 70" descr="Afbeelding met handdoek&#10;&#10;Automatisch gegenereerde beschrijving">
                <a:extLst>
                  <a:ext uri="{FF2B5EF4-FFF2-40B4-BE49-F238E27FC236}">
                    <a16:creationId xmlns:a16="http://schemas.microsoft.com/office/drawing/2014/main" id="{35946A65-C889-5A5A-9FEF-6D3F65549E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01" t="6341" r="8952" b="4454"/>
              <a:stretch/>
            </p:blipFill>
            <p:spPr>
              <a:xfrm>
                <a:off x="7346051" y="572676"/>
                <a:ext cx="1438793" cy="1566222"/>
              </a:xfrm>
              <a:prstGeom prst="rect">
                <a:avLst/>
              </a:prstGeom>
            </p:spPr>
          </p:pic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3733E2B4-39E9-54DD-66FE-E61047A0A53C}"/>
                  </a:ext>
                </a:extLst>
              </p:cNvPr>
              <p:cNvSpPr/>
              <p:nvPr/>
            </p:nvSpPr>
            <p:spPr>
              <a:xfrm>
                <a:off x="7400481" y="1970935"/>
                <a:ext cx="307958" cy="928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4BAFAC5C-1D43-EF91-837A-386F021849FD}"/>
              </a:ext>
            </a:extLst>
          </p:cNvPr>
          <p:cNvGrpSpPr/>
          <p:nvPr/>
        </p:nvGrpSpPr>
        <p:grpSpPr>
          <a:xfrm>
            <a:off x="3800195" y="2446178"/>
            <a:ext cx="1753896" cy="1665254"/>
            <a:chOff x="3716887" y="2986717"/>
            <a:chExt cx="1753896" cy="1665254"/>
          </a:xfrm>
        </p:grpSpPr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A72382C3-CA40-2D85-3B0D-BA6682FA1C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61208" y="2986717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43" name="Afbeelding 42" descr="Afbeelding met gereedschap, bezem, Huishoudelijke schoonmaakmiddelen&#10;&#10;Automatisch gegenereerde beschrijving">
              <a:extLst>
                <a:ext uri="{FF2B5EF4-FFF2-40B4-BE49-F238E27FC236}">
                  <a16:creationId xmlns:a16="http://schemas.microsoft.com/office/drawing/2014/main" id="{1EE31FA7-6BEE-DB07-EAB5-3FFAD687CA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15"/>
            <a:stretch/>
          </p:blipFill>
          <p:spPr>
            <a:xfrm>
              <a:off x="3716887" y="3272603"/>
              <a:ext cx="1753896" cy="1257072"/>
            </a:xfrm>
            <a:prstGeom prst="rect">
              <a:avLst/>
            </a:prstGeom>
          </p:spPr>
        </p:pic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CBDB6847-5FCD-4F17-5054-0D3ABAF110F1}"/>
              </a:ext>
            </a:extLst>
          </p:cNvPr>
          <p:cNvGrpSpPr/>
          <p:nvPr/>
        </p:nvGrpSpPr>
        <p:grpSpPr>
          <a:xfrm>
            <a:off x="7291091" y="680771"/>
            <a:ext cx="1666825" cy="1665254"/>
            <a:chOff x="222977" y="4781834"/>
            <a:chExt cx="1666825" cy="1665254"/>
          </a:xfrm>
        </p:grpSpPr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CACB3EF2-CC96-631E-AA77-F1429C4043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24548" y="4781834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7" name="Afbeelding 26" descr="Afbeelding met schoeisel, schoen, sneakers, sneaker&#10;&#10;Automatisch gegenereerde beschrijving">
              <a:extLst>
                <a:ext uri="{FF2B5EF4-FFF2-40B4-BE49-F238E27FC236}">
                  <a16:creationId xmlns:a16="http://schemas.microsoft.com/office/drawing/2014/main" id="{078E95EB-E473-4D77-0951-FD44C67CE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" t="38567" r="1978" b="22397"/>
            <a:stretch/>
          </p:blipFill>
          <p:spPr>
            <a:xfrm>
              <a:off x="222977" y="5190135"/>
              <a:ext cx="1657871" cy="903793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87633602-7838-C2E3-F1EF-6028636EB53A}"/>
              </a:ext>
            </a:extLst>
          </p:cNvPr>
          <p:cNvGrpSpPr/>
          <p:nvPr/>
        </p:nvGrpSpPr>
        <p:grpSpPr>
          <a:xfrm>
            <a:off x="1937652" y="2975657"/>
            <a:ext cx="1665254" cy="1665254"/>
            <a:chOff x="1980382" y="2975657"/>
            <a:chExt cx="1665254" cy="1665254"/>
          </a:xfrm>
        </p:grpSpPr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CFA65EF5-54E8-138F-799A-EDE8EC7B0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0382" y="2975657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9" name="Afbeelding 38" descr="Afbeelding met schoeisel, kleding, schoen, Wandelschoenen&#10;&#10;Automatisch gegenereerde beschrijving">
              <a:extLst>
                <a:ext uri="{FF2B5EF4-FFF2-40B4-BE49-F238E27FC236}">
                  <a16:creationId xmlns:a16="http://schemas.microsoft.com/office/drawing/2014/main" id="{F8DE924C-92BA-9D11-1524-2EB59426B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32" b="18444"/>
            <a:stretch/>
          </p:blipFill>
          <p:spPr>
            <a:xfrm>
              <a:off x="2011245" y="3394997"/>
              <a:ext cx="1608830" cy="983392"/>
            </a:xfrm>
            <a:prstGeom prst="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AB212621-9663-B46F-B62C-14DC045AB720}"/>
              </a:ext>
            </a:extLst>
          </p:cNvPr>
          <p:cNvGrpSpPr/>
          <p:nvPr/>
        </p:nvGrpSpPr>
        <p:grpSpPr>
          <a:xfrm>
            <a:off x="1942761" y="1192993"/>
            <a:ext cx="1665254" cy="1665254"/>
            <a:chOff x="1980382" y="1191980"/>
            <a:chExt cx="1665254" cy="1665254"/>
          </a:xfrm>
        </p:grpSpPr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45D6C1B3-9656-3CE3-BB7C-25B28332B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80382" y="1191980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9" name="Afbeelding 28" descr="Afbeelding met gereedschap, borstel&#10;&#10;Automatisch gegenereerde beschrijving">
              <a:extLst>
                <a:ext uri="{FF2B5EF4-FFF2-40B4-BE49-F238E27FC236}">
                  <a16:creationId xmlns:a16="http://schemas.microsoft.com/office/drawing/2014/main" id="{1559DE15-F78F-30FC-9D4E-25FECACCC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77" t="10172" r="24228" b="10884"/>
            <a:stretch/>
          </p:blipFill>
          <p:spPr>
            <a:xfrm>
              <a:off x="2124694" y="1260551"/>
              <a:ext cx="1401579" cy="1580797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2AC33328-6894-9BEE-B451-630D7B0D7A09}"/>
              </a:ext>
            </a:extLst>
          </p:cNvPr>
          <p:cNvGrpSpPr/>
          <p:nvPr/>
        </p:nvGrpSpPr>
        <p:grpSpPr>
          <a:xfrm>
            <a:off x="5577732" y="2446178"/>
            <a:ext cx="1665254" cy="1665254"/>
            <a:chOff x="5584869" y="2477906"/>
            <a:chExt cx="1665254" cy="1665254"/>
          </a:xfrm>
        </p:grpSpPr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EAB4FA18-072B-DB70-340E-1FF7CC400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4869" y="2477906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36" name="Afbeelding 35" descr="Afbeelding met gereedschap, truweel&#10;&#10;Automatisch gegenereerde beschrijving">
              <a:extLst>
                <a:ext uri="{FF2B5EF4-FFF2-40B4-BE49-F238E27FC236}">
                  <a16:creationId xmlns:a16="http://schemas.microsoft.com/office/drawing/2014/main" id="{62B0EDB7-FFBF-B930-998E-BD62D5D08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3152" y="2501901"/>
              <a:ext cx="1057785" cy="1574331"/>
            </a:xfrm>
            <a:prstGeom prst="rect">
              <a:avLst/>
            </a:prstGeom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81DD7C85-C524-2E47-F292-A78740E46FFB}"/>
              </a:ext>
            </a:extLst>
          </p:cNvPr>
          <p:cNvGrpSpPr/>
          <p:nvPr/>
        </p:nvGrpSpPr>
        <p:grpSpPr>
          <a:xfrm>
            <a:off x="1941396" y="4789472"/>
            <a:ext cx="1719130" cy="1665254"/>
            <a:chOff x="2003215" y="4789873"/>
            <a:chExt cx="1719130" cy="1665254"/>
          </a:xfrm>
        </p:grpSpPr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6925456A-C969-F4E1-7BFF-7023C47646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003215" y="4789873"/>
              <a:ext cx="1665254" cy="166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1" name="Afbeelding 20" descr="Afbeelding met gereedschap&#10;&#10;Automatisch gegenereerde beschrijving">
              <a:extLst>
                <a:ext uri="{FF2B5EF4-FFF2-40B4-BE49-F238E27FC236}">
                  <a16:creationId xmlns:a16="http://schemas.microsoft.com/office/drawing/2014/main" id="{5884D15D-9D0B-4D10-5824-92C0D4565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1" b="8651"/>
            <a:stretch/>
          </p:blipFill>
          <p:spPr>
            <a:xfrm rot="21136899">
              <a:off x="2016545" y="4925218"/>
              <a:ext cx="1705800" cy="1404338"/>
            </a:xfrm>
            <a:prstGeom prst="rect">
              <a:avLst/>
            </a:prstGeom>
          </p:spPr>
        </p:pic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C1D23B8A-410A-6558-BDA6-356776F76AF6}"/>
              </a:ext>
            </a:extLst>
          </p:cNvPr>
          <p:cNvGrpSpPr/>
          <p:nvPr/>
        </p:nvGrpSpPr>
        <p:grpSpPr>
          <a:xfrm>
            <a:off x="224347" y="4787223"/>
            <a:ext cx="1665254" cy="1665254"/>
            <a:chOff x="3081013" y="1847083"/>
            <a:chExt cx="1800000" cy="1800000"/>
          </a:xfrm>
        </p:grpSpPr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86202573-4DAE-927E-B643-D3E566101C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81013" y="1847083"/>
              <a:ext cx="1800000" cy="18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5" name="Afbeelding 24" descr="Afbeelding met handkar, kunst&#10;&#10;Beschrijving automatisch gegenereerd met gemiddelde betrouwbaarheid">
              <a:extLst>
                <a:ext uri="{FF2B5EF4-FFF2-40B4-BE49-F238E27FC236}">
                  <a16:creationId xmlns:a16="http://schemas.microsoft.com/office/drawing/2014/main" id="{7E010164-C95E-ACAB-B236-D69549AA29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65" b="13145"/>
            <a:stretch/>
          </p:blipFill>
          <p:spPr>
            <a:xfrm>
              <a:off x="3096151" y="2112899"/>
              <a:ext cx="1773091" cy="1333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072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L 0.77292 0.183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0.00115 L -0.77448 -0.18333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33" y="-91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38889E-6 -2.59259E-6 L 0.58663 -0.3312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23" y="-1657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1.66667E-6 -1.85185E-6 L -0.58559 0.33449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67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 4.07407E-6 L 0.20556 -0.3391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169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66667E-6 7.40741E-7 L -0.20521 0.3416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78" y="1699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38889E-6 -4.44444E-6 L 0.58924 -0.0817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2" y="-409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5E-6 0 L -0.58924 0.0819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79" y="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2A5B51B-2EFB-30DF-1586-B2A5A2D300E9}"/>
              </a:ext>
            </a:extLst>
          </p:cNvPr>
          <p:cNvSpPr txBox="1"/>
          <p:nvPr/>
        </p:nvSpPr>
        <p:spPr>
          <a:xfrm>
            <a:off x="215999" y="216000"/>
            <a:ext cx="3710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43300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F11A9E9C-E9E4-1AB1-BD9D-C9978C68BD28}"/>
              </a:ext>
            </a:extLst>
          </p:cNvPr>
          <p:cNvSpPr txBox="1"/>
          <p:nvPr/>
        </p:nvSpPr>
        <p:spPr>
          <a:xfrm>
            <a:off x="216000" y="216000"/>
            <a:ext cx="35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Vorige keer</a:t>
            </a:r>
          </a:p>
        </p:txBody>
      </p:sp>
    </p:spTree>
    <p:extLst>
      <p:ext uri="{BB962C8B-B14F-4D97-AF65-F5344CB8AC3E}">
        <p14:creationId xmlns:p14="http://schemas.microsoft.com/office/powerpoint/2010/main" val="81929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20DBDF-346A-2DD5-230B-B7721EDEF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n, persoon, kleding, heer&#10;&#10;Automatisch gegenereerde beschrijving">
            <a:extLst>
              <a:ext uri="{FF2B5EF4-FFF2-40B4-BE49-F238E27FC236}">
                <a16:creationId xmlns:a16="http://schemas.microsoft.com/office/drawing/2014/main" id="{C6C4FC80-D735-8EC6-0028-8D19C6116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152236"/>
            <a:ext cx="3757948" cy="6402429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28DF779-8878-1145-CF7A-F149F78D85A4}"/>
              </a:ext>
            </a:extLst>
          </p:cNvPr>
          <p:cNvSpPr txBox="1"/>
          <p:nvPr/>
        </p:nvSpPr>
        <p:spPr>
          <a:xfrm>
            <a:off x="4280935" y="303335"/>
            <a:ext cx="3959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5B19C43C-5537-CABE-04E9-8E552B5E85A4}"/>
              </a:ext>
            </a:extLst>
          </p:cNvPr>
          <p:cNvSpPr/>
          <p:nvPr/>
        </p:nvSpPr>
        <p:spPr>
          <a:xfrm>
            <a:off x="4815956" y="2004647"/>
            <a:ext cx="3560885" cy="1477328"/>
          </a:xfrm>
          <a:prstGeom prst="wedgeRectCallout">
            <a:avLst>
              <a:gd name="adj1" fmla="val -63899"/>
              <a:gd name="adj2" fmla="val -91591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1D9BCB7B-9BE9-1EEF-F12B-A43FD2ED0A6F}"/>
              </a:ext>
            </a:extLst>
          </p:cNvPr>
          <p:cNvSpPr txBox="1"/>
          <p:nvPr/>
        </p:nvSpPr>
        <p:spPr>
          <a:xfrm>
            <a:off x="4883363" y="2004646"/>
            <a:ext cx="34934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Zo doen we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het hier,</a:t>
            </a:r>
          </a:p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</p:spTree>
    <p:extLst>
      <p:ext uri="{BB962C8B-B14F-4D97-AF65-F5344CB8AC3E}">
        <p14:creationId xmlns:p14="http://schemas.microsoft.com/office/powerpoint/2010/main" val="4023804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8C5C6604-1D92-9CE7-44F9-1320558B6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14999" cy="6858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F68DE9AE-CB77-5C6C-D06E-EF807AE506DD}"/>
              </a:ext>
            </a:extLst>
          </p:cNvPr>
          <p:cNvSpPr txBox="1"/>
          <p:nvPr/>
        </p:nvSpPr>
        <p:spPr>
          <a:xfrm>
            <a:off x="4892888" y="360485"/>
            <a:ext cx="3959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Inspraak</a:t>
            </a:r>
          </a:p>
        </p:txBody>
      </p:sp>
      <p:sp>
        <p:nvSpPr>
          <p:cNvPr id="5" name="Tekstballon: rechthoek 4">
            <a:extLst>
              <a:ext uri="{FF2B5EF4-FFF2-40B4-BE49-F238E27FC236}">
                <a16:creationId xmlns:a16="http://schemas.microsoft.com/office/drawing/2014/main" id="{C585C5E4-CCFA-1514-C2F2-B975F6693A60}"/>
              </a:ext>
            </a:extLst>
          </p:cNvPr>
          <p:cNvSpPr/>
          <p:nvPr/>
        </p:nvSpPr>
        <p:spPr>
          <a:xfrm>
            <a:off x="5358881" y="2485857"/>
            <a:ext cx="3560885" cy="1477328"/>
          </a:xfrm>
          <a:prstGeom prst="wedgeRectCallout">
            <a:avLst>
              <a:gd name="adj1" fmla="val -75134"/>
              <a:gd name="adj2" fmla="val -38722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9397404-96E5-1B69-79DF-B583320CFECE}"/>
              </a:ext>
            </a:extLst>
          </p:cNvPr>
          <p:cNvSpPr txBox="1"/>
          <p:nvPr/>
        </p:nvSpPr>
        <p:spPr>
          <a:xfrm>
            <a:off x="5536940" y="2642821"/>
            <a:ext cx="349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b="1" dirty="0">
                <a:latin typeface="Verdana" panose="020B0604030504040204" pitchFamily="34" charset="0"/>
                <a:ea typeface="Verdana" panose="020B0604030504040204" pitchFamily="34" charset="0"/>
              </a:rPr>
              <a:t>Wat vinden jullie hiervan?</a:t>
            </a:r>
          </a:p>
        </p:txBody>
      </p:sp>
    </p:spTree>
    <p:extLst>
      <p:ext uri="{BB962C8B-B14F-4D97-AF65-F5344CB8AC3E}">
        <p14:creationId xmlns:p14="http://schemas.microsoft.com/office/powerpoint/2010/main" val="3638045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vrouw, tekenfilm, kleding, glimlach&#10;&#10;Automatisch gegenereerde beschrijving">
            <a:extLst>
              <a:ext uri="{FF2B5EF4-FFF2-40B4-BE49-F238E27FC236}">
                <a16:creationId xmlns:a16="http://schemas.microsoft.com/office/drawing/2014/main" id="{8390034A-4A4F-00D1-EE8C-183C766BF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80" y="1302707"/>
            <a:ext cx="8752373" cy="530365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384DA9D4-CE64-9AD8-D359-C774F15FD298}"/>
              </a:ext>
            </a:extLst>
          </p:cNvPr>
          <p:cNvSpPr txBox="1"/>
          <p:nvPr/>
        </p:nvSpPr>
        <p:spPr>
          <a:xfrm>
            <a:off x="177380" y="448105"/>
            <a:ext cx="729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Democratie: zeggen wat je vindt</a:t>
            </a:r>
          </a:p>
        </p:txBody>
      </p:sp>
    </p:spTree>
    <p:extLst>
      <p:ext uri="{BB962C8B-B14F-4D97-AF65-F5344CB8AC3E}">
        <p14:creationId xmlns:p14="http://schemas.microsoft.com/office/powerpoint/2010/main" val="3776897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inderkunst, tekening, clipart, illustratie&#10;&#10;Automatisch gegenereerde beschrijving">
            <a:extLst>
              <a:ext uri="{FF2B5EF4-FFF2-40B4-BE49-F238E27FC236}">
                <a16:creationId xmlns:a16="http://schemas.microsoft.com/office/drawing/2014/main" id="{6B6E1DF3-0954-4DB4-27BC-C3D7E1BFC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3"/>
          <a:stretch/>
        </p:blipFill>
        <p:spPr>
          <a:xfrm>
            <a:off x="535936" y="576125"/>
            <a:ext cx="8413924" cy="606459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B0FA0DF-C1C5-AAA6-BFAF-5829CC9BDCCC}"/>
              </a:ext>
            </a:extLst>
          </p:cNvPr>
          <p:cNvSpPr txBox="1"/>
          <p:nvPr/>
        </p:nvSpPr>
        <p:spPr>
          <a:xfrm>
            <a:off x="177380" y="448105"/>
            <a:ext cx="7291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Verschillende ideeën?</a:t>
            </a:r>
          </a:p>
        </p:txBody>
      </p:sp>
    </p:spTree>
    <p:extLst>
      <p:ext uri="{BB962C8B-B14F-4D97-AF65-F5344CB8AC3E}">
        <p14:creationId xmlns:p14="http://schemas.microsoft.com/office/powerpoint/2010/main" val="1395596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hand&#10;&#10;Beschrijving automatisch gegenereerd met lage betrouwbaarheid">
            <a:extLst>
              <a:ext uri="{FF2B5EF4-FFF2-40B4-BE49-F238E27FC236}">
                <a16:creationId xmlns:a16="http://schemas.microsoft.com/office/drawing/2014/main" id="{82B8A659-3B1B-9380-6BA7-AAB56A52D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02" y="835182"/>
            <a:ext cx="8030424" cy="6022818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F8F93B2-1ED7-716C-BA8B-EC1B767DC508}"/>
              </a:ext>
            </a:extLst>
          </p:cNvPr>
          <p:cNvSpPr txBox="1"/>
          <p:nvPr/>
        </p:nvSpPr>
        <p:spPr>
          <a:xfrm>
            <a:off x="194140" y="324271"/>
            <a:ext cx="82889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meeste stemmen gelden</a:t>
            </a:r>
          </a:p>
        </p:txBody>
      </p:sp>
    </p:spTree>
    <p:extLst>
      <p:ext uri="{BB962C8B-B14F-4D97-AF65-F5344CB8AC3E}">
        <p14:creationId xmlns:p14="http://schemas.microsoft.com/office/powerpoint/2010/main" val="1132576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171E6F3D-4ED5-D5A0-43CA-94E74051D123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Actiedraaiboek</a:t>
            </a:r>
          </a:p>
        </p:txBody>
      </p:sp>
      <p:pic>
        <p:nvPicPr>
          <p:cNvPr id="2" name="Afbeelding 1" descr="Afbeelding met tekst, Menselijk gezicht, schermopname, software&#10;&#10;Automatisch gegenereerde beschrijving">
            <a:extLst>
              <a:ext uri="{FF2B5EF4-FFF2-40B4-BE49-F238E27FC236}">
                <a16:creationId xmlns:a16="http://schemas.microsoft.com/office/drawing/2014/main" id="{0D3751F0-FE1E-BDBA-F5E4-428A43D947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3" t="25382" r="30838" b="8528"/>
          <a:stretch/>
        </p:blipFill>
        <p:spPr bwMode="auto">
          <a:xfrm>
            <a:off x="3963359" y="709715"/>
            <a:ext cx="4321358" cy="5695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7547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enfilm, illustratie, Animatie, Tekenfilm&#10;&#10;Automatisch gegenereerde beschrijving">
            <a:extLst>
              <a:ext uri="{FF2B5EF4-FFF2-40B4-BE49-F238E27FC236}">
                <a16:creationId xmlns:a16="http://schemas.microsoft.com/office/drawing/2014/main" id="{E4FCD9E0-E0A0-94B3-AC66-F11D07D80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5618"/>
          <a:stretch/>
        </p:blipFill>
        <p:spPr>
          <a:xfrm>
            <a:off x="35959" y="1787704"/>
            <a:ext cx="9072081" cy="366873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4C7ABFA-226F-64DC-62BA-3A00FBA7901D}"/>
              </a:ext>
            </a:extLst>
          </p:cNvPr>
          <p:cNvSpPr txBox="1"/>
          <p:nvPr/>
        </p:nvSpPr>
        <p:spPr>
          <a:xfrm>
            <a:off x="177380" y="448105"/>
            <a:ext cx="4734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99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Ideeën</a:t>
            </a:r>
          </a:p>
        </p:txBody>
      </p:sp>
    </p:spTree>
    <p:extLst>
      <p:ext uri="{BB962C8B-B14F-4D97-AF65-F5344CB8AC3E}">
        <p14:creationId xmlns:p14="http://schemas.microsoft.com/office/powerpoint/2010/main" val="143257608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2087</TotalTime>
  <Words>51</Words>
  <Application>Microsoft Office PowerPoint</Application>
  <PresentationFormat>Diavoorstelling (4:3)</PresentationFormat>
  <Paragraphs>20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31</cp:revision>
  <dcterms:created xsi:type="dcterms:W3CDTF">2024-01-08T10:15:24Z</dcterms:created>
  <dcterms:modified xsi:type="dcterms:W3CDTF">2024-04-29T10:44:59Z</dcterms:modified>
</cp:coreProperties>
</file>